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81" r:id="rId7"/>
    <p:sldId id="260" r:id="rId8"/>
    <p:sldId id="261" r:id="rId9"/>
    <p:sldId id="263" r:id="rId10"/>
    <p:sldId id="280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4" r:id="rId21"/>
    <p:sldId id="276" r:id="rId22"/>
    <p:sldId id="279" r:id="rId23"/>
    <p:sldId id="277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C979FBE-EC7C-4A7C-14D4-83694C38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11" y="742395"/>
            <a:ext cx="6210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4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133350" y="571962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114" y="1918482"/>
              <a:ext cx="2158080" cy="635313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453641">
              <a:off x="5801374" y="1685172"/>
              <a:ext cx="1564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2A8E"/>
                  </a:solidFill>
                  <a:latin typeface="Digital-7 Italic" panose="02000000000000000000" pitchFamily="2" charset="0"/>
                </a:rPr>
                <a:t>42</a:t>
              </a:r>
              <a:endParaRPr lang="cs-CZ" sz="6000" dirty="0">
                <a:solidFill>
                  <a:srgbClr val="002A8E"/>
                </a:solidFill>
                <a:latin typeface="Digital-7 Italic" panose="02000000000000000000" pitchFamily="2" charset="0"/>
              </a:endParaRPr>
            </a:p>
          </p:txBody>
        </p:sp>
      </p:grpSp>
      <p:pic>
        <p:nvPicPr>
          <p:cNvPr id="9" name="Obrázek 8">
            <a:extLst>
              <a:ext uri="{FF2B5EF4-FFF2-40B4-BE49-F238E27FC236}">
                <a16:creationId xmlns:a16="http://schemas.microsoft.com/office/drawing/2014/main" id="{FB294BBF-A4F4-DAD3-E9F0-4688A3A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5" y="1549289"/>
            <a:ext cx="4555456" cy="3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158" y="1127960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>
            <a:extLst>
              <a:ext uri="{FF2B5EF4-FFF2-40B4-BE49-F238E27FC236}">
                <a16:creationId xmlns:a16="http://schemas.microsoft.com/office/drawing/2014/main" id="{A8C9D68F-80E3-CB23-BEF2-7374ABEBDE2D}"/>
              </a:ext>
            </a:extLst>
          </p:cNvPr>
          <p:cNvGrpSpPr/>
          <p:nvPr/>
        </p:nvGrpSpPr>
        <p:grpSpPr>
          <a:xfrm>
            <a:off x="3438525" y="1250134"/>
            <a:ext cx="5314950" cy="3721362"/>
            <a:chOff x="3438525" y="1250134"/>
            <a:chExt cx="5314950" cy="3721362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F5E10C84-5D34-51B7-EEB6-CFA05C4E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596"/>
            <a:stretch>
              <a:fillRect/>
            </a:stretch>
          </p:blipFill>
          <p:spPr>
            <a:xfrm>
              <a:off x="3438525" y="1250134"/>
              <a:ext cx="5314950" cy="3721362"/>
            </a:xfrm>
            <a:prstGeom prst="rect">
              <a:avLst/>
            </a:prstGeom>
          </p:spPr>
        </p:pic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C41666B4-74EC-43EE-BBC3-837C99E93F0E}"/>
                </a:ext>
              </a:extLst>
            </p:cNvPr>
            <p:cNvSpPr/>
            <p:nvPr/>
          </p:nvSpPr>
          <p:spPr>
            <a:xfrm>
              <a:off x="4222032" y="2521216"/>
              <a:ext cx="838239" cy="1206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cs-CZ" sz="2449"/>
            </a:p>
          </p:txBody>
        </p:sp>
      </p:grp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503107" y="649186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5062-9203-F385-6629-F7855167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4D4BD2E4-117A-9D3D-6CE9-F0D19D3E7BF3}"/>
              </a:ext>
            </a:extLst>
          </p:cNvPr>
          <p:cNvGrpSpPr/>
          <p:nvPr/>
        </p:nvGrpSpPr>
        <p:grpSpPr>
          <a:xfrm>
            <a:off x="503107" y="1171635"/>
            <a:ext cx="10947380" cy="3736847"/>
            <a:chOff x="34945" y="1376872"/>
            <a:chExt cx="10947380" cy="373684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29610741-BC3D-4EBB-5C42-DF3D58060D9B}"/>
                </a:ext>
              </a:extLst>
            </p:cNvPr>
            <p:cNvGrpSpPr/>
            <p:nvPr/>
          </p:nvGrpSpPr>
          <p:grpSpPr>
            <a:xfrm>
              <a:off x="95633" y="1376872"/>
              <a:ext cx="10867641" cy="3736847"/>
              <a:chOff x="197787" y="1514174"/>
              <a:chExt cx="11633973" cy="400035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C9375A48-B0A3-F42D-4EDB-5F0A96EC8B7F}"/>
                  </a:ext>
                </a:extLst>
              </p:cNvPr>
              <p:cNvSpPr/>
              <p:nvPr/>
            </p:nvSpPr>
            <p:spPr>
              <a:xfrm>
                <a:off x="197787" y="1514174"/>
                <a:ext cx="11633973" cy="368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E73486B7-DB47-E172-BBEA-C171AF17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9D96B6B8-2930-9F63-DFD2-A18A56D1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A1D55A31-9EDC-EA7A-A5E7-A97F69BEF0AD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F001768-8B69-60BC-7CDE-5CD9E178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11F1E5E8-DFD6-EDE9-E43E-E5BC736D4365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AF66741F-0D13-760C-0D20-BE357F2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70D74CC8-25EB-EA93-D8A1-E0884100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A5540EDA-8C70-4D53-CA42-6CFEC62D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8C14931A-22AB-262B-D65C-5534CEA9582F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2DD34F82-9096-6A29-8C39-B19C031DA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C861ABE9-7B65-7410-F4B7-E237807E6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EFEF50F6-09CC-5A0A-7449-D49B36D4CE66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28F0A62-F099-B1E9-A399-C541F66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B7D4EB48-1812-8365-54F3-BA8A763DB8A8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CE1D633-6BA5-5D14-7F49-64732621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ABCD730D-28A5-3338-D25E-BE85D226FAF8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A181F45B-A2D8-BA60-D984-C9BD6D9BC1DB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CEBD7EF-5697-CFE2-AEC6-FFF5340B16EA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0F025F08-9527-647B-7651-D384F5BA4E98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709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09034" y="6901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0EC41D2-4AAB-6606-9630-FB74B7320A09}"/>
              </a:ext>
            </a:extLst>
          </p:cNvPr>
          <p:cNvGrpSpPr/>
          <p:nvPr/>
        </p:nvGrpSpPr>
        <p:grpSpPr>
          <a:xfrm>
            <a:off x="938206" y="3600806"/>
            <a:ext cx="10539132" cy="3142460"/>
            <a:chOff x="1083720" y="1618148"/>
            <a:chExt cx="10539132" cy="3142460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ED7EF3B-5C1C-A0F0-E73B-36F9164EA98A}"/>
                </a:ext>
              </a:extLst>
            </p:cNvPr>
            <p:cNvGrpSpPr/>
            <p:nvPr/>
          </p:nvGrpSpPr>
          <p:grpSpPr>
            <a:xfrm>
              <a:off x="1083720" y="1618148"/>
              <a:ext cx="10539132" cy="3142460"/>
              <a:chOff x="1151053" y="1116044"/>
              <a:chExt cx="10539132" cy="3142460"/>
            </a:xfrm>
          </p:grpSpPr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9161B31B-55FE-DE38-4965-0328F87719FD}"/>
                  </a:ext>
                </a:extLst>
              </p:cNvPr>
              <p:cNvSpPr/>
              <p:nvPr/>
            </p:nvSpPr>
            <p:spPr>
              <a:xfrm>
                <a:off x="1151053" y="1178051"/>
                <a:ext cx="10344760" cy="3080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2" name="Obrázek 11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3B8520C3-B6F8-F8BC-56CB-5CE9AB46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637A7B82-489E-CB30-6C51-3116EE48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ovéPole 15">
                <a:extLst>
                  <a:ext uri="{FF2B5EF4-FFF2-40B4-BE49-F238E27FC236}">
                    <a16:creationId xmlns:a16="http://schemas.microsoft.com/office/drawing/2014/main" id="{A0BB7FC8-70D3-20F3-46BA-48B8B05CF9DC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416CA91D-BA0C-8A96-97EB-9D36827A109A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6FF3DD4F-15E9-5EDD-342D-945D257E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F5862342-A5E9-122D-0E59-1530FA8CA149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CFB9D429-3EF2-6FF3-D0E2-5B961E285853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762386" y="109863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29B4774-3278-C85F-D75D-8E39CE26F6D0}"/>
              </a:ext>
            </a:extLst>
          </p:cNvPr>
          <p:cNvGrpSpPr/>
          <p:nvPr/>
        </p:nvGrpSpPr>
        <p:grpSpPr>
          <a:xfrm>
            <a:off x="762386" y="3567771"/>
            <a:ext cx="10344760" cy="2845992"/>
            <a:chOff x="969420" y="1884847"/>
            <a:chExt cx="10344760" cy="2845992"/>
          </a:xfrm>
        </p:grpSpPr>
        <p:sp>
          <p:nvSpPr>
            <p:cNvPr id="4" name="Obdélník 3">
              <a:extLst>
                <a:ext uri="{FF2B5EF4-FFF2-40B4-BE49-F238E27FC236}">
                  <a16:creationId xmlns:a16="http://schemas.microsoft.com/office/drawing/2014/main" id="{6D1346E6-EBB3-BB62-B1CD-EF6F3F8F8A44}"/>
                </a:ext>
              </a:extLst>
            </p:cNvPr>
            <p:cNvSpPr/>
            <p:nvPr/>
          </p:nvSpPr>
          <p:spPr>
            <a:xfrm>
              <a:off x="969420" y="1884847"/>
              <a:ext cx="10041480" cy="284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8AB61A32-E039-5A2F-71A3-283546EA2B1D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8" name="Přímá spojnice se šipkou 7">
              <a:extLst>
                <a:ext uri="{FF2B5EF4-FFF2-40B4-BE49-F238E27FC236}">
                  <a16:creationId xmlns:a16="http://schemas.microsoft.com/office/drawing/2014/main" id="{7E3CE81B-26E3-18AB-E4A4-1BEB1508A8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CEE4EE81-0014-C777-93F5-24B6538E21CF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10" name="Obrázek 9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D091256-F506-666B-705D-4A2E8971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3C12A441-394D-1F6F-FB1E-C7AC199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Obrázek 16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6D3F4850-2EEA-196E-5F79-86B94DB9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6E7C320E-2FDD-94E4-5652-D28B377F370F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947875" y="73690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F8CFD5F-8BCA-DCD5-5C6C-633E2F3FA56C}"/>
              </a:ext>
            </a:extLst>
          </p:cNvPr>
          <p:cNvGrpSpPr/>
          <p:nvPr/>
        </p:nvGrpSpPr>
        <p:grpSpPr>
          <a:xfrm>
            <a:off x="947875" y="3493477"/>
            <a:ext cx="10296250" cy="3160131"/>
            <a:chOff x="1017930" y="2165473"/>
            <a:chExt cx="10296250" cy="3160131"/>
          </a:xfrm>
        </p:grpSpPr>
        <p:sp>
          <p:nvSpPr>
            <p:cNvPr id="3" name="Obdélník 2">
              <a:extLst>
                <a:ext uri="{FF2B5EF4-FFF2-40B4-BE49-F238E27FC236}">
                  <a16:creationId xmlns:a16="http://schemas.microsoft.com/office/drawing/2014/main" id="{5673C5B4-5CA4-3CAA-BB57-C99BC319169F}"/>
                </a:ext>
              </a:extLst>
            </p:cNvPr>
            <p:cNvSpPr/>
            <p:nvPr/>
          </p:nvSpPr>
          <p:spPr>
            <a:xfrm>
              <a:off x="1017930" y="2192611"/>
              <a:ext cx="10296250" cy="3132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DA5214B6-AC97-D0FB-BE51-E9B6D957B4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58EECA5-44FA-D07A-2AC1-2D5B6872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FC45A2EE-BC07-06F2-78CE-FAAC0B6C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ED07CC0F-A3BB-776A-E8B6-875AECFAEA1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31" name="Obrázek 30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4A938644-CFEA-0FF9-39D1-96B8324F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32" name="Obdélník 31">
                <a:extLst>
                  <a:ext uri="{FF2B5EF4-FFF2-40B4-BE49-F238E27FC236}">
                    <a16:creationId xmlns:a16="http://schemas.microsoft.com/office/drawing/2014/main" id="{5B66A76F-7319-B9E7-2971-DAC49EE10036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33" name="TextovéPole 32">
                <a:extLst>
                  <a:ext uri="{FF2B5EF4-FFF2-40B4-BE49-F238E27FC236}">
                    <a16:creationId xmlns:a16="http://schemas.microsoft.com/office/drawing/2014/main" id="{DA681EE5-8DFC-E4D8-15A0-D34798D4A888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34" name="TextovéPole 33">
                <a:extLst>
                  <a:ext uri="{FF2B5EF4-FFF2-40B4-BE49-F238E27FC236}">
                    <a16:creationId xmlns:a16="http://schemas.microsoft.com/office/drawing/2014/main" id="{B256D660-2BA8-79CA-EB95-4F6ACD8A0618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35" name="TextovéPole 34">
                <a:extLst>
                  <a:ext uri="{FF2B5EF4-FFF2-40B4-BE49-F238E27FC236}">
                    <a16:creationId xmlns:a16="http://schemas.microsoft.com/office/drawing/2014/main" id="{29561C47-3D5C-95DB-3906-F46CC350ACCD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36" name="TextovéPole 35">
                <a:extLst>
                  <a:ext uri="{FF2B5EF4-FFF2-40B4-BE49-F238E27FC236}">
                    <a16:creationId xmlns:a16="http://schemas.microsoft.com/office/drawing/2014/main" id="{4F20EB73-8A25-956F-A001-8D7D211997F5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37" name="TextovéPole 36">
                <a:extLst>
                  <a:ext uri="{FF2B5EF4-FFF2-40B4-BE49-F238E27FC236}">
                    <a16:creationId xmlns:a16="http://schemas.microsoft.com/office/drawing/2014/main" id="{4583596B-DB37-79CB-80E6-DF5D31EF1E66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38" name="TextovéPole 37">
                <a:extLst>
                  <a:ext uri="{FF2B5EF4-FFF2-40B4-BE49-F238E27FC236}">
                    <a16:creationId xmlns:a16="http://schemas.microsoft.com/office/drawing/2014/main" id="{BE6233F7-5E40-4C5F-DDBF-174D1FAB09D9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39" name="TextovéPole 38">
                <a:extLst>
                  <a:ext uri="{FF2B5EF4-FFF2-40B4-BE49-F238E27FC236}">
                    <a16:creationId xmlns:a16="http://schemas.microsoft.com/office/drawing/2014/main" id="{E4C46553-B9FB-7AD2-9122-CBB69CAA8CA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C2F9FDE2-E21C-91B9-42D6-31BAC27CC6BA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D5E42EC-D454-2526-9E53-A749C100894E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23CFEB8A-FAE9-A53F-BC9C-F49E59CBF162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BA633C6-2171-E235-C2DA-46F4378BC80E}"/>
              </a:ext>
            </a:extLst>
          </p:cNvPr>
          <p:cNvSpPr txBox="1"/>
          <p:nvPr/>
        </p:nvSpPr>
        <p:spPr>
          <a:xfrm>
            <a:off x="3047281" y="3286557"/>
            <a:ext cx="6094562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cs-CZ" dirty="0"/>
              <a:t>🦠</a:t>
            </a:r>
          </a:p>
          <a:p>
            <a:pPr>
              <a:lnSpc>
                <a:spcPts val="1425"/>
              </a:lnSpc>
              <a:buNone/>
            </a:pPr>
            <a:endParaRPr lang="cs-CZ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6FB6EA37-F9BA-E867-78AB-C5FCB647A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68" y="4036501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5" y="295297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6EC2250F-6B64-968D-ED0B-A1D6B69C77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718"/>
          <a:stretch>
            <a:fillRect/>
          </a:stretch>
        </p:blipFill>
        <p:spPr>
          <a:xfrm>
            <a:off x="1233487" y="3078070"/>
            <a:ext cx="4112040" cy="34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89BF09B-85DE-8B69-CEEA-61ED0E5C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" r="1328"/>
          <a:stretch>
            <a:fillRect/>
          </a:stretch>
        </p:blipFill>
        <p:spPr>
          <a:xfrm>
            <a:off x="123824" y="83401"/>
            <a:ext cx="11972925" cy="667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CAF3DFD7-F93B-67D2-AF20-3FC0963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" y="2041839"/>
            <a:ext cx="3525879" cy="1439560"/>
          </a:xfrm>
          <a:prstGeom prst="rect">
            <a:avLst/>
          </a:prstGeom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EC4DB59-727F-9BB7-E16B-2D4A3D910974}"/>
              </a:ext>
            </a:extLst>
          </p:cNvPr>
          <p:cNvGrpSpPr/>
          <p:nvPr/>
        </p:nvGrpSpPr>
        <p:grpSpPr>
          <a:xfrm>
            <a:off x="4877331" y="5509785"/>
            <a:ext cx="6879663" cy="1164658"/>
            <a:chOff x="144907" y="5439634"/>
            <a:chExt cx="6879663" cy="1164658"/>
          </a:xfrm>
        </p:grpSpPr>
        <p:pic>
          <p:nvPicPr>
            <p:cNvPr id="6" name="Obrázek 5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F0EBBE39-38B6-8B0D-657C-3711481C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66" t="16726" r="29187" b="41451"/>
            <a:stretch>
              <a:fillRect/>
            </a:stretch>
          </p:blipFill>
          <p:spPr>
            <a:xfrm>
              <a:off x="144907" y="5439634"/>
              <a:ext cx="958581" cy="976744"/>
            </a:xfrm>
            <a:prstGeom prst="rect">
              <a:avLst/>
            </a:prstGeom>
          </p:spPr>
        </p:pic>
        <p:pic>
          <p:nvPicPr>
            <p:cNvPr id="5" name="Obrázek 4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07ED9FC5-3E3E-EA39-06E0-5DAA578D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06" t="60772" r="5555" b="22246"/>
            <a:stretch>
              <a:fillRect/>
            </a:stretch>
          </p:blipFill>
          <p:spPr>
            <a:xfrm>
              <a:off x="1103488" y="5439634"/>
              <a:ext cx="5921082" cy="1164658"/>
            </a:xfrm>
            <a:prstGeom prst="rect">
              <a:avLst/>
            </a:prstGeom>
          </p:spPr>
        </p:pic>
      </p:grpSp>
      <p:pic>
        <p:nvPicPr>
          <p:cNvPr id="11" name="Obrázek 10" descr="Obsah obrázku Grafika, logo, text, grafický design&#10;&#10;Obsah generovaný pomocí AI může být nesprávný.">
            <a:extLst>
              <a:ext uri="{FF2B5EF4-FFF2-40B4-BE49-F238E27FC236}">
                <a16:creationId xmlns:a16="http://schemas.microsoft.com/office/drawing/2014/main" id="{5131EC1A-E229-ECD6-37A9-4B9E3BAD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9" t="17990" r="9365" b="21058"/>
          <a:stretch>
            <a:fillRect/>
          </a:stretch>
        </p:blipFill>
        <p:spPr>
          <a:xfrm>
            <a:off x="89486" y="77307"/>
            <a:ext cx="2103298" cy="1528824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FA9EDC4-13AC-8333-232F-B45B11D83F40}"/>
              </a:ext>
            </a:extLst>
          </p:cNvPr>
          <p:cNvGrpSpPr/>
          <p:nvPr/>
        </p:nvGrpSpPr>
        <p:grpSpPr>
          <a:xfrm>
            <a:off x="7235698" y="886767"/>
            <a:ext cx="3490800" cy="1348972"/>
            <a:chOff x="6948054" y="1524000"/>
            <a:chExt cx="3490800" cy="1348972"/>
          </a:xfrm>
        </p:grpSpPr>
        <p:pic>
          <p:nvPicPr>
            <p:cNvPr id="12" name="Obrázek 11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1ACA4CA0-3357-C5C5-8C32-A8927EB2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68" t="21782" r="58150" b="29541"/>
            <a:stretch>
              <a:fillRect/>
            </a:stretch>
          </p:blipFill>
          <p:spPr>
            <a:xfrm rot="18871369">
              <a:off x="6906901" y="1634591"/>
              <a:ext cx="1279534" cy="1197228"/>
            </a:xfrm>
            <a:prstGeom prst="rect">
              <a:avLst/>
            </a:prstGeom>
          </p:spPr>
        </p:pic>
        <p:pic>
          <p:nvPicPr>
            <p:cNvPr id="9" name="Obrázek 8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CD4ABA61-A14B-E821-6BCF-3427DDA4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987" t="33646" r="12751" b="30582"/>
            <a:stretch>
              <a:fillRect/>
            </a:stretch>
          </p:blipFill>
          <p:spPr>
            <a:xfrm>
              <a:off x="8172450" y="1524000"/>
              <a:ext cx="2266404" cy="1309914"/>
            </a:xfrm>
            <a:prstGeom prst="rect">
              <a:avLst/>
            </a:prstGeom>
          </p:spPr>
        </p:pic>
        <p:sp>
          <p:nvSpPr>
            <p:cNvPr id="14" name="Obdélník 13">
              <a:extLst>
                <a:ext uri="{FF2B5EF4-FFF2-40B4-BE49-F238E27FC236}">
                  <a16:creationId xmlns:a16="http://schemas.microsoft.com/office/drawing/2014/main" id="{38B841EF-CF11-EADF-7BF9-157163BAD113}"/>
                </a:ext>
              </a:extLst>
            </p:cNvPr>
            <p:cNvSpPr/>
            <p:nvPr/>
          </p:nvSpPr>
          <p:spPr>
            <a:xfrm>
              <a:off x="9987745" y="2243364"/>
              <a:ext cx="319088" cy="295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189FCB9-E068-A665-A56D-540146E319B9}"/>
              </a:ext>
            </a:extLst>
          </p:cNvPr>
          <p:cNvSpPr txBox="1"/>
          <p:nvPr/>
        </p:nvSpPr>
        <p:spPr>
          <a:xfrm>
            <a:off x="7373820" y="2329383"/>
            <a:ext cx="38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Jeste </a:t>
            </a:r>
            <a:r>
              <a:rPr lang="en-US" dirty="0" err="1">
                <a:solidFill>
                  <a:srgbClr val="FF0000"/>
                </a:solidFill>
              </a:rPr>
              <a:t>zadat</a:t>
            </a:r>
            <a:r>
              <a:rPr lang="en-US" dirty="0">
                <a:solidFill>
                  <a:srgbClr val="FF0000"/>
                </a:solidFill>
              </a:rPr>
              <a:t>, aby logo </a:t>
            </a:r>
            <a:r>
              <a:rPr lang="en-US" dirty="0" err="1">
                <a:solidFill>
                  <a:srgbClr val="FF0000"/>
                </a:solidFill>
              </a:rPr>
              <a:t>symbolizovalo</a:t>
            </a:r>
            <a:r>
              <a:rPr lang="en-US" dirty="0">
                <a:solidFill>
                  <a:srgbClr val="FF0000"/>
                </a:solidFill>
              </a:rPr>
              <a:t> data analysis a </a:t>
            </a:r>
            <a:r>
              <a:rPr lang="en-US" dirty="0" err="1">
                <a:solidFill>
                  <a:srgbClr val="FF0000"/>
                </a:solidFill>
              </a:rPr>
              <a:t>fotosyntezu</a:t>
            </a: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7351-0A55-D8A6-112F-52FBF744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>
            <a:extLst>
              <a:ext uri="{FF2B5EF4-FFF2-40B4-BE49-F238E27FC236}">
                <a16:creationId xmlns:a16="http://schemas.microsoft.com/office/drawing/2014/main" id="{D087211C-0132-3253-CBFF-2C01F03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12" name="Obrázek 11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94D5C545-7EC1-361D-A80D-49C9E2C6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5435322"/>
            <a:ext cx="3736160" cy="1358604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6BE9DFC-217D-4FAE-6FA7-00F37BE7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3" name="Obrázek 2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31BBD1E5-6CDB-7AD6-20F8-2E3FE29B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1" y="641380"/>
            <a:ext cx="3736160" cy="13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21BFABA-5B50-7344-C6E8-9477E327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16CFD28-7195-553F-D3E4-96BFBE02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 flipH="1"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15" name="Obrázek 14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26BAB972-67A7-A764-FA64-4AFED3E1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5363452"/>
            <a:ext cx="6155872" cy="1304048"/>
          </a:xfrm>
          <a:prstGeom prst="rect">
            <a:avLst/>
          </a:prstGeom>
        </p:spPr>
      </p:pic>
      <p:pic>
        <p:nvPicPr>
          <p:cNvPr id="18" name="Obrázek 17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6F015A06-4E4D-C9B0-1A59-FA589B5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655213"/>
            <a:ext cx="6155872" cy="1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245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8B63A39D-D3D0-29BE-8603-C4FB24BB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3211438"/>
            <a:ext cx="3237257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>
            <a:extLst>
              <a:ext uri="{FF2B5EF4-FFF2-40B4-BE49-F238E27FC236}">
                <a16:creationId xmlns:a16="http://schemas.microsoft.com/office/drawing/2014/main" id="{6156A46B-B9A6-5D64-806A-83F6717DC89F}"/>
              </a:ext>
            </a:extLst>
          </p:cNvPr>
          <p:cNvSpPr/>
          <p:nvPr/>
        </p:nvSpPr>
        <p:spPr>
          <a:xfrm>
            <a:off x="696957" y="667476"/>
            <a:ext cx="2974548" cy="253562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Obrázek 4" descr="Obsah obrázku elektronika, kopírka, stroj/přístroj, text&#10;&#10;Obsah generovaný pomocí AI může být nesprávný.">
            <a:extLst>
              <a:ext uri="{FF2B5EF4-FFF2-40B4-BE49-F238E27FC236}">
                <a16:creationId xmlns:a16="http://schemas.microsoft.com/office/drawing/2014/main" id="{A436E53B-9DB3-BF20-8BFB-E556D3E5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21389" r="12352"/>
          <a:stretch>
            <a:fillRect/>
          </a:stretch>
        </p:blipFill>
        <p:spPr>
          <a:xfrm>
            <a:off x="1027199" y="1092401"/>
            <a:ext cx="2525626" cy="1917498"/>
          </a:xfrm>
          <a:prstGeom prst="rect">
            <a:avLst/>
          </a:prstGeom>
        </p:spPr>
      </p:pic>
      <p:grpSp>
        <p:nvGrpSpPr>
          <p:cNvPr id="58" name="Skupina 57">
            <a:extLst>
              <a:ext uri="{FF2B5EF4-FFF2-40B4-BE49-F238E27FC236}">
                <a16:creationId xmlns:a16="http://schemas.microsoft.com/office/drawing/2014/main" id="{7CCC6812-653F-9B86-597B-F4F4BAEC7F8A}"/>
              </a:ext>
            </a:extLst>
          </p:cNvPr>
          <p:cNvGrpSpPr/>
          <p:nvPr/>
        </p:nvGrpSpPr>
        <p:grpSpPr>
          <a:xfrm>
            <a:off x="7388970" y="370277"/>
            <a:ext cx="4349750" cy="3522291"/>
            <a:chOff x="5857119" y="1292759"/>
            <a:chExt cx="4349750" cy="3522291"/>
          </a:xfrm>
        </p:grpSpPr>
        <p:grpSp>
          <p:nvGrpSpPr>
            <p:cNvPr id="50" name="Skupina 49">
              <a:extLst>
                <a:ext uri="{FF2B5EF4-FFF2-40B4-BE49-F238E27FC236}">
                  <a16:creationId xmlns:a16="http://schemas.microsoft.com/office/drawing/2014/main" id="{BD4495E0-4339-FFBC-6639-76F7BC71F06B}"/>
                </a:ext>
              </a:extLst>
            </p:cNvPr>
            <p:cNvGrpSpPr/>
            <p:nvPr/>
          </p:nvGrpSpPr>
          <p:grpSpPr>
            <a:xfrm>
              <a:off x="5857119" y="1292759"/>
              <a:ext cx="4349750" cy="3522291"/>
              <a:chOff x="5857119" y="1292759"/>
              <a:chExt cx="4349750" cy="3522291"/>
            </a:xfrm>
          </p:grpSpPr>
          <p:grpSp>
            <p:nvGrpSpPr>
              <p:cNvPr id="16" name="Skupina 15">
                <a:extLst>
                  <a:ext uri="{FF2B5EF4-FFF2-40B4-BE49-F238E27FC236}">
                    <a16:creationId xmlns:a16="http://schemas.microsoft.com/office/drawing/2014/main" id="{2F071B9D-4424-7749-C41C-5BF59D35AC2B}"/>
                  </a:ext>
                </a:extLst>
              </p:cNvPr>
              <p:cNvGrpSpPr/>
              <p:nvPr/>
            </p:nvGrpSpPr>
            <p:grpSpPr>
              <a:xfrm>
                <a:off x="5857119" y="1292759"/>
                <a:ext cx="4349750" cy="3522291"/>
                <a:chOff x="5857119" y="1292759"/>
                <a:chExt cx="4349750" cy="3522291"/>
              </a:xfrm>
            </p:grpSpPr>
            <p:sp>
              <p:nvSpPr>
                <p:cNvPr id="15" name="Obdélník 14">
                  <a:extLst>
                    <a:ext uri="{FF2B5EF4-FFF2-40B4-BE49-F238E27FC236}">
                      <a16:creationId xmlns:a16="http://schemas.microsoft.com/office/drawing/2014/main" id="{B6B783CF-FAE8-FA22-274A-1D21424DE6AD}"/>
                    </a:ext>
                  </a:extLst>
                </p:cNvPr>
                <p:cNvSpPr/>
                <p:nvPr/>
              </p:nvSpPr>
              <p:spPr>
                <a:xfrm>
                  <a:off x="5857119" y="1292759"/>
                  <a:ext cx="4349750" cy="352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grpSp>
              <p:nvGrpSpPr>
                <p:cNvPr id="6" name="Skupina 5">
                  <a:extLst>
                    <a:ext uri="{FF2B5EF4-FFF2-40B4-BE49-F238E27FC236}">
                      <a16:creationId xmlns:a16="http://schemas.microsoft.com/office/drawing/2014/main" id="{057E4307-66CB-8146-CB12-D3DAC5F442B8}"/>
                    </a:ext>
                  </a:extLst>
                </p:cNvPr>
                <p:cNvGrpSpPr/>
                <p:nvPr/>
              </p:nvGrpSpPr>
              <p:grpSpPr>
                <a:xfrm>
                  <a:off x="6515100" y="1724429"/>
                  <a:ext cx="3117850" cy="2466572"/>
                  <a:chOff x="6886801" y="1754910"/>
                  <a:chExt cx="3139566" cy="2483751"/>
                </a:xfrm>
              </p:grpSpPr>
              <p:pic>
                <p:nvPicPr>
                  <p:cNvPr id="3" name="Obrázek 2">
                    <a:extLst>
                      <a:ext uri="{FF2B5EF4-FFF2-40B4-BE49-F238E27FC236}">
                        <a16:creationId xmlns:a16="http://schemas.microsoft.com/office/drawing/2014/main" id="{A81262F0-7942-B563-09B6-FCD135F81B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13911" t="12969" r="30861" b="11644"/>
                  <a:stretch>
                    <a:fillRect/>
                  </a:stretch>
                </p:blipFill>
                <p:spPr>
                  <a:xfrm>
                    <a:off x="6886801" y="1754910"/>
                    <a:ext cx="3139566" cy="2483751"/>
                  </a:xfrm>
                  <a:prstGeom prst="rect">
                    <a:avLst/>
                  </a:prstGeom>
                </p:spPr>
              </p:pic>
              <p:sp>
                <p:nvSpPr>
                  <p:cNvPr id="4" name="Obdélník 3">
                    <a:extLst>
                      <a:ext uri="{FF2B5EF4-FFF2-40B4-BE49-F238E27FC236}">
                        <a16:creationId xmlns:a16="http://schemas.microsoft.com/office/drawing/2014/main" id="{30E90DB1-9CF5-89AB-302E-40FBEBF23B5D}"/>
                      </a:ext>
                    </a:extLst>
                  </p:cNvPr>
                  <p:cNvSpPr/>
                  <p:nvPr/>
                </p:nvSpPr>
                <p:spPr>
                  <a:xfrm>
                    <a:off x="6886801" y="1819564"/>
                    <a:ext cx="3139566" cy="2358736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/>
                  </a:p>
                </p:txBody>
              </p:sp>
            </p:grpSp>
            <p:sp>
              <p:nvSpPr>
                <p:cNvPr id="7" name="TextovéPole 6">
                  <a:extLst>
                    <a:ext uri="{FF2B5EF4-FFF2-40B4-BE49-F238E27FC236}">
                      <a16:creationId xmlns:a16="http://schemas.microsoft.com/office/drawing/2014/main" id="{0C88FC2B-74E8-A21E-A0FE-2D09B8983C95}"/>
                    </a:ext>
                  </a:extLst>
                </p:cNvPr>
                <p:cNvSpPr txBox="1"/>
                <p:nvPr/>
              </p:nvSpPr>
              <p:spPr>
                <a:xfrm>
                  <a:off x="6484624" y="2884628"/>
                  <a:ext cx="4959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dO</a:t>
                  </a:r>
                  <a:r>
                    <a:rPr lang="en-US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2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" name="TextovéPole 7">
                  <a:extLst>
                    <a:ext uri="{FF2B5EF4-FFF2-40B4-BE49-F238E27FC236}">
                      <a16:creationId xmlns:a16="http://schemas.microsoft.com/office/drawing/2014/main" id="{C60663E3-4CB0-F1F9-4E6A-7BA3388D4395}"/>
                    </a:ext>
                  </a:extLst>
                </p:cNvPr>
                <p:cNvSpPr txBox="1"/>
                <p:nvPr/>
              </p:nvSpPr>
              <p:spPr>
                <a:xfrm>
                  <a:off x="6515100" y="3787028"/>
                  <a:ext cx="6023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dCO</a:t>
                  </a:r>
                  <a:r>
                    <a:rPr lang="en-US" sz="1600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2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9" name="TextovéPole 8">
                  <a:extLst>
                    <a:ext uri="{FF2B5EF4-FFF2-40B4-BE49-F238E27FC236}">
                      <a16:creationId xmlns:a16="http://schemas.microsoft.com/office/drawing/2014/main" id="{10647EF1-D053-E602-AC4C-0A9C37B70520}"/>
                    </a:ext>
                  </a:extLst>
                </p:cNvPr>
                <p:cNvSpPr txBox="1"/>
                <p:nvPr/>
              </p:nvSpPr>
              <p:spPr>
                <a:xfrm>
                  <a:off x="6515100" y="4131058"/>
                  <a:ext cx="31178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Time (min)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0" name="TextovéPole 9">
                  <a:extLst>
                    <a:ext uri="{FF2B5EF4-FFF2-40B4-BE49-F238E27FC236}">
                      <a16:creationId xmlns:a16="http://schemas.microsoft.com/office/drawing/2014/main" id="{2324D2B0-B36E-50B2-2337-06EB4A4347B2}"/>
                    </a:ext>
                  </a:extLst>
                </p:cNvPr>
                <p:cNvSpPr txBox="1"/>
                <p:nvPr/>
              </p:nvSpPr>
              <p:spPr>
                <a:xfrm rot="16200000">
                  <a:off x="5144135" y="2785093"/>
                  <a:ext cx="23424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MIMS signals (a.u.)</a:t>
                  </a:r>
                  <a:endParaRPr lang="cs-CZ" sz="1600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cxnSp>
            <p:nvCxnSpPr>
              <p:cNvPr id="20" name="Přímá spojnice se šipkou 19">
                <a:extLst>
                  <a:ext uri="{FF2B5EF4-FFF2-40B4-BE49-F238E27FC236}">
                    <a16:creationId xmlns:a16="http://schemas.microsoft.com/office/drawing/2014/main" id="{EEB0880A-D6DA-675F-FA8B-4CAA23632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4755" y="2419350"/>
                <a:ext cx="827145" cy="40107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Přímá spojnice se šipkou 22">
                <a:extLst>
                  <a:ext uri="{FF2B5EF4-FFF2-40B4-BE49-F238E27FC236}">
                    <a16:creationId xmlns:a16="http://schemas.microsoft.com/office/drawing/2014/main" id="{162E6DEE-5265-45B3-F9AB-5B94CA9A6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576" y="2555312"/>
                <a:ext cx="819524" cy="2651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Přímá spojnice se šipkou 25">
                <a:extLst>
                  <a:ext uri="{FF2B5EF4-FFF2-40B4-BE49-F238E27FC236}">
                    <a16:creationId xmlns:a16="http://schemas.microsoft.com/office/drawing/2014/main" id="{E0E88377-2AAD-A8A5-B76D-1FB2A0B853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0100" y="1847850"/>
                <a:ext cx="615950" cy="68580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římá spojnice se šipkou 29">
                <a:extLst>
                  <a:ext uri="{FF2B5EF4-FFF2-40B4-BE49-F238E27FC236}">
                    <a16:creationId xmlns:a16="http://schemas.microsoft.com/office/drawing/2014/main" id="{544BA8A2-EBA9-BB1D-0982-3B2B47D49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6064" y="2013440"/>
                <a:ext cx="703736" cy="30748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se šipkou 36">
                <a:extLst>
                  <a:ext uri="{FF2B5EF4-FFF2-40B4-BE49-F238E27FC236}">
                    <a16:creationId xmlns:a16="http://schemas.microsoft.com/office/drawing/2014/main" id="{DADE88E6-6B7F-5686-EF6D-1DA4FDC54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250" y="3758029"/>
                <a:ext cx="984250" cy="8489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Přímá spojnice se šipkou 40">
                <a:extLst>
                  <a:ext uri="{FF2B5EF4-FFF2-40B4-BE49-F238E27FC236}">
                    <a16:creationId xmlns:a16="http://schemas.microsoft.com/office/drawing/2014/main" id="{65FED70E-326A-1ADD-7C0C-CAFCFD1F9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5329" y="3810000"/>
                <a:ext cx="925196" cy="13335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se šipkou 42">
                <a:extLst>
                  <a:ext uri="{FF2B5EF4-FFF2-40B4-BE49-F238E27FC236}">
                    <a16:creationId xmlns:a16="http://schemas.microsoft.com/office/drawing/2014/main" id="{4E95FEE6-EE0A-78B6-1D0A-AECC8030C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9508" y="3737058"/>
                <a:ext cx="1044972" cy="7611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Přímá spojnice se šipkou 45">
                <a:extLst>
                  <a:ext uri="{FF2B5EF4-FFF2-40B4-BE49-F238E27FC236}">
                    <a16:creationId xmlns:a16="http://schemas.microsoft.com/office/drawing/2014/main" id="{DE933A9B-3594-C8C5-73DD-74EBB4FF1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7208" y="3810000"/>
                <a:ext cx="762592" cy="6537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1EA2A87-0BF1-67E4-C889-BC4F16329488}"/>
                </a:ext>
              </a:extLst>
            </p:cNvPr>
            <p:cNvSpPr/>
            <p:nvPr/>
          </p:nvSpPr>
          <p:spPr>
            <a:xfrm>
              <a:off x="7408838" y="1783159"/>
              <a:ext cx="768736" cy="2342423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7" name="Obdélník 56">
              <a:extLst>
                <a:ext uri="{FF2B5EF4-FFF2-40B4-BE49-F238E27FC236}">
                  <a16:creationId xmlns:a16="http://schemas.microsoft.com/office/drawing/2014/main" id="{DC1F46B9-C10B-F9B5-C0C0-DFBD778C1244}"/>
                </a:ext>
              </a:extLst>
            </p:cNvPr>
            <p:cNvSpPr/>
            <p:nvPr/>
          </p:nvSpPr>
          <p:spPr>
            <a:xfrm>
              <a:off x="8946549" y="1794112"/>
              <a:ext cx="686401" cy="2342423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1" name="Obrázek 10" descr="Obsah obrázku text, design&#10;&#10;Obsah generovaný pomocí AI může být nesprávný.">
            <a:extLst>
              <a:ext uri="{FF2B5EF4-FFF2-40B4-BE49-F238E27FC236}">
                <a16:creationId xmlns:a16="http://schemas.microsoft.com/office/drawing/2014/main" id="{F99B55F3-2CD8-A159-2911-975BDEB4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7" y="3743325"/>
            <a:ext cx="2974548" cy="21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0" y="804731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  <p:sp>
        <p:nvSpPr>
          <p:cNvPr id="4" name="Obdélník 3">
            <a:extLst>
              <a:ext uri="{FF2B5EF4-FFF2-40B4-BE49-F238E27FC236}">
                <a16:creationId xmlns:a16="http://schemas.microsoft.com/office/drawing/2014/main" id="{7A3F8A40-18E9-FC52-68A7-7EB0FAC306CE}"/>
              </a:ext>
            </a:extLst>
          </p:cNvPr>
          <p:cNvSpPr/>
          <p:nvPr/>
        </p:nvSpPr>
        <p:spPr>
          <a:xfrm>
            <a:off x="3146233" y="5386613"/>
            <a:ext cx="1947145" cy="12259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D3B0BE-B974-3C59-15A0-C36936A5C61C}"/>
              </a:ext>
            </a:extLst>
          </p:cNvPr>
          <p:cNvGrpSpPr/>
          <p:nvPr/>
        </p:nvGrpSpPr>
        <p:grpSpPr>
          <a:xfrm>
            <a:off x="5354589" y="786899"/>
            <a:ext cx="6637386" cy="5566275"/>
            <a:chOff x="5354589" y="786899"/>
            <a:chExt cx="6637386" cy="5566275"/>
          </a:xfrm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7A980FC-4CA8-975E-F13D-7807C6AD7E4E}"/>
                </a:ext>
              </a:extLst>
            </p:cNvPr>
            <p:cNvSpPr/>
            <p:nvPr/>
          </p:nvSpPr>
          <p:spPr>
            <a:xfrm>
              <a:off x="5354589" y="786899"/>
              <a:ext cx="6637386" cy="556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8" name="Obdélník 47">
              <a:extLst>
                <a:ext uri="{FF2B5EF4-FFF2-40B4-BE49-F238E27FC236}">
                  <a16:creationId xmlns:a16="http://schemas.microsoft.com/office/drawing/2014/main" id="{DAC6D786-EC8F-253A-6032-AF6D9D6FEDB3}"/>
                </a:ext>
              </a:extLst>
            </p:cNvPr>
            <p:cNvSpPr/>
            <p:nvPr/>
          </p:nvSpPr>
          <p:spPr>
            <a:xfrm>
              <a:off x="6780699" y="1264283"/>
              <a:ext cx="4230433" cy="4245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EC02B90B-962A-D4EC-A364-E8A1DFB22F93}"/>
                </a:ext>
              </a:extLst>
            </p:cNvPr>
            <p:cNvSpPr/>
            <p:nvPr/>
          </p:nvSpPr>
          <p:spPr>
            <a:xfrm>
              <a:off x="6782487" y="1264283"/>
              <a:ext cx="4230433" cy="4245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FDB2A6A6-C8C3-F843-2B4B-0A4040341760}"/>
                </a:ext>
              </a:extLst>
            </p:cNvPr>
            <p:cNvSpPr txBox="1"/>
            <p:nvPr/>
          </p:nvSpPr>
          <p:spPr>
            <a:xfrm>
              <a:off x="6308694" y="1091831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800</a:t>
              </a:r>
              <a:endParaRPr lang="cs-CZ"/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D3EF9726-5CF3-A190-CABC-167F0ACD2816}"/>
                </a:ext>
              </a:extLst>
            </p:cNvPr>
            <p:cNvSpPr txBox="1"/>
            <p:nvPr/>
          </p:nvSpPr>
          <p:spPr>
            <a:xfrm>
              <a:off x="6308694" y="2514779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700</a:t>
              </a:r>
              <a:endParaRPr lang="cs-CZ"/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66DAA58D-19E6-848D-4BC7-21D1E667D997}"/>
                </a:ext>
              </a:extLst>
            </p:cNvPr>
            <p:cNvSpPr txBox="1"/>
            <p:nvPr/>
          </p:nvSpPr>
          <p:spPr>
            <a:xfrm>
              <a:off x="6315044" y="3926282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35" name="TextovéPole 34">
              <a:extLst>
                <a:ext uri="{FF2B5EF4-FFF2-40B4-BE49-F238E27FC236}">
                  <a16:creationId xmlns:a16="http://schemas.microsoft.com/office/drawing/2014/main" id="{BD0EDB74-9675-3D1C-D27B-F227C4356C2E}"/>
                </a:ext>
              </a:extLst>
            </p:cNvPr>
            <p:cNvSpPr txBox="1"/>
            <p:nvPr/>
          </p:nvSpPr>
          <p:spPr>
            <a:xfrm>
              <a:off x="6308694" y="53255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96C42EC-DD98-2CF2-907E-5D60FB4E7ED4}"/>
                </a:ext>
              </a:extLst>
            </p:cNvPr>
            <p:cNvSpPr txBox="1"/>
            <p:nvPr/>
          </p:nvSpPr>
          <p:spPr>
            <a:xfrm>
              <a:off x="7210394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400</a:t>
              </a:r>
              <a:endParaRPr lang="cs-CZ"/>
            </a:p>
          </p:txBody>
        </p:sp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26DD2F6F-694F-D69A-6DA5-674B339895DB}"/>
                </a:ext>
              </a:extLst>
            </p:cNvPr>
            <p:cNvSpPr txBox="1"/>
            <p:nvPr/>
          </p:nvSpPr>
          <p:spPr>
            <a:xfrm>
              <a:off x="8619890" y="54631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40" name="TextovéPole 39">
              <a:extLst>
                <a:ext uri="{FF2B5EF4-FFF2-40B4-BE49-F238E27FC236}">
                  <a16:creationId xmlns:a16="http://schemas.microsoft.com/office/drawing/2014/main" id="{899616AD-CEDF-11FE-350D-873978B13E23}"/>
                </a:ext>
              </a:extLst>
            </p:cNvPr>
            <p:cNvSpPr txBox="1"/>
            <p:nvPr/>
          </p:nvSpPr>
          <p:spPr>
            <a:xfrm>
              <a:off x="10029151" y="545679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41" name="TextovéPole 40">
              <a:extLst>
                <a:ext uri="{FF2B5EF4-FFF2-40B4-BE49-F238E27FC236}">
                  <a16:creationId xmlns:a16="http://schemas.microsoft.com/office/drawing/2014/main" id="{E0EE4A59-2BC2-9517-D948-4DAD03D94E7C}"/>
                </a:ext>
              </a:extLst>
            </p:cNvPr>
            <p:cNvSpPr txBox="1"/>
            <p:nvPr/>
          </p:nvSpPr>
          <p:spPr>
            <a:xfrm>
              <a:off x="10737765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650</a:t>
              </a:r>
              <a:endParaRPr lang="cs-CZ"/>
            </a:p>
          </p:txBody>
        </p:sp>
        <p:sp>
          <p:nvSpPr>
            <p:cNvPr id="43" name="TextovéPole 42">
              <a:extLst>
                <a:ext uri="{FF2B5EF4-FFF2-40B4-BE49-F238E27FC236}">
                  <a16:creationId xmlns:a16="http://schemas.microsoft.com/office/drawing/2014/main" id="{B7FB0B65-6DD2-5477-84DA-F3DE3AE42015}"/>
                </a:ext>
              </a:extLst>
            </p:cNvPr>
            <p:cNvSpPr txBox="1"/>
            <p:nvPr/>
          </p:nvSpPr>
          <p:spPr>
            <a:xfrm rot="16200000">
              <a:off x="4822966" y="3175182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Emission wavelength (nm)</a:t>
              </a:r>
              <a:endParaRPr lang="cs-CZ"/>
            </a:p>
          </p:txBody>
        </p:sp>
        <p:sp>
          <p:nvSpPr>
            <p:cNvPr id="44" name="TextovéPole 43">
              <a:extLst>
                <a:ext uri="{FF2B5EF4-FFF2-40B4-BE49-F238E27FC236}">
                  <a16:creationId xmlns:a16="http://schemas.microsoft.com/office/drawing/2014/main" id="{2ED791D7-202B-C88B-2D54-1DE139B3F90D}"/>
                </a:ext>
              </a:extLst>
            </p:cNvPr>
            <p:cNvSpPr txBox="1"/>
            <p:nvPr/>
          </p:nvSpPr>
          <p:spPr>
            <a:xfrm>
              <a:off x="7479105" y="5701769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Excitation wavelength (nm)</a:t>
              </a:r>
              <a:endParaRPr lang="cs-CZ"/>
            </a:p>
          </p:txBody>
        </p:sp>
        <p:sp>
          <p:nvSpPr>
            <p:cNvPr id="5" name="Obdélník: s odříznutými rohy na opačné straně 4">
              <a:extLst>
                <a:ext uri="{FF2B5EF4-FFF2-40B4-BE49-F238E27FC236}">
                  <a16:creationId xmlns:a16="http://schemas.microsoft.com/office/drawing/2014/main" id="{38225E37-F89C-F13E-4060-115619B7C8FC}"/>
                </a:ext>
              </a:extLst>
            </p:cNvPr>
            <p:cNvSpPr/>
            <p:nvPr/>
          </p:nvSpPr>
          <p:spPr>
            <a:xfrm rot="16200000">
              <a:off x="5835559" y="2211969"/>
              <a:ext cx="4245930" cy="2350555"/>
            </a:xfrm>
            <a:prstGeom prst="snip2Diag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1" name="Obrázek 3">
              <a:extLst>
                <a:ext uri="{FF2B5EF4-FFF2-40B4-BE49-F238E27FC236}">
                  <a16:creationId xmlns:a16="http://schemas.microsoft.com/office/drawing/2014/main" id="{5618AF2B-5580-AAA1-8262-4E41B74AA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006" r="5089" b="7640"/>
            <a:stretch>
              <a:fillRect/>
            </a:stretch>
          </p:blipFill>
          <p:spPr>
            <a:xfrm>
              <a:off x="6779312" y="1085481"/>
              <a:ext cx="4423763" cy="442473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641</Words>
  <Application>Microsoft Office PowerPoint</Application>
  <PresentationFormat>Širokoúhlá obrazovka</PresentationFormat>
  <Paragraphs>172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Digital-7 Italic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152</cp:revision>
  <dcterms:created xsi:type="dcterms:W3CDTF">2024-01-04T23:39:41Z</dcterms:created>
  <dcterms:modified xsi:type="dcterms:W3CDTF">2025-07-30T19:47:39Z</dcterms:modified>
</cp:coreProperties>
</file>